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10/5/2015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10/5/2015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10/5/2015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10/5/2015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10/5/2015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Words on a page q&amp;a</a:t>
            </a:r>
            <a:endParaRPr lang="en-US" dirty="0"/>
          </a:p>
        </p:txBody>
      </p:sp>
      <p:sp>
        <p:nvSpPr>
          <p:cNvPr id="3" name="Subtitle 2"/>
          <p:cNvSpPr>
            <a:spLocks noGrp="1"/>
          </p:cNvSpPr>
          <p:nvPr>
            <p:ph type="subTitle" idx="1"/>
          </p:nvPr>
        </p:nvSpPr>
        <p:spPr/>
        <p:txBody>
          <a:bodyPr/>
          <a:lstStyle/>
          <a:p>
            <a:r>
              <a:rPr lang="en-US" dirty="0" smtClean="0"/>
              <a:t>By MAKENZIE reddekopp</a:t>
            </a:r>
            <a:endParaRPr lang="en-US" dirty="0"/>
          </a:p>
        </p:txBody>
      </p:sp>
    </p:spTree>
    <p:extLst>
      <p:ext uri="{BB962C8B-B14F-4D97-AF65-F5344CB8AC3E}">
        <p14:creationId xmlns:p14="http://schemas.microsoft.com/office/powerpoint/2010/main" val="1741017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247" y="535459"/>
            <a:ext cx="11029615" cy="644920"/>
          </a:xfrm>
        </p:spPr>
        <p:txBody>
          <a:bodyPr>
            <a:normAutofit/>
          </a:bodyPr>
          <a:lstStyle/>
          <a:p>
            <a:r>
              <a:rPr lang="en-US" sz="1800" dirty="0" smtClean="0"/>
              <a:t>Between Lenore’s mom and teacher, how were their reactions to her fathers refusal different? </a:t>
            </a:r>
            <a:endParaRPr lang="en-US" sz="1800" dirty="0"/>
          </a:p>
        </p:txBody>
      </p:sp>
      <p:sp>
        <p:nvSpPr>
          <p:cNvPr id="3" name="Text Placeholder 2"/>
          <p:cNvSpPr>
            <a:spLocks noGrp="1"/>
          </p:cNvSpPr>
          <p:nvPr>
            <p:ph type="body" idx="1"/>
          </p:nvPr>
        </p:nvSpPr>
        <p:spPr>
          <a:xfrm>
            <a:off x="581192" y="3880022"/>
            <a:ext cx="11029615" cy="1261951"/>
          </a:xfrm>
        </p:spPr>
        <p:txBody>
          <a:bodyPr/>
          <a:lstStyle/>
          <a:p>
            <a:r>
              <a:rPr lang="en-US" dirty="0" smtClean="0"/>
              <a:t>I think her mom kind of excepted it more because she knows Pete, and I don’t think her teacher excepted it because it was such a big opportunity for Lenore for him to give up like that and she was a little shocked too I think. I think her mom should’ve kind of stepped in a little and tried to help Lenore and let her go in the beginning. </a:t>
            </a:r>
            <a:endParaRPr lang="en-US" dirty="0"/>
          </a:p>
        </p:txBody>
      </p:sp>
      <p:pic>
        <p:nvPicPr>
          <p:cNvPr id="7170" name="Picture 2" descr="http://theleadershipprogram.com/wp-content/uploads/2015/05/m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250" y="1180379"/>
            <a:ext cx="2719431" cy="166674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png;base64,iVBORw0KGgoAAAANSUhEUgAAAX0AAACECAMAAABLTQsGAAAA1VBMVEX///8AAAD///5HLf5GLv1FK/7///zh4eE9IP4YGBhhYWH7+/vKysrp6elMTExMM/7ExMTa2to5OTkKCgpBJf69vb2dkv8vLy/x8fE7Hf7k4P+rq6vS0tJQOP7W0v+kpKStpP9lZWWBgYEoKCj5+P7u7P6Mf/7n5f6ZmZn08v5XV1eRkZHV0f97av5JSUmil//NyP9xcXGWiv5sWf6RhP6Je//c2P5XP/6pn/6+tf5lT/6yqP5dR/6Bcf5yYP6CgoLFvf+2rf1qVv/BuP5yX/80Dv5+bv4sqs2iAAAY8UlEQVR4nO1dC1viPLDuphfrdl10N15aBVELWBekIpQ7C+r6/3/SyUzSK22hrPvhOaevz14soU3eTCaTyWQqSSVKlChRokSJEiVKlChRokSJEiVKlNgjyL4rUKLEvlAK/38BosV/hT+E/ynxb0AY6UTSkGWAYFxyGgyt5ajLMG23Gg3HYJ9q0EGsgLbxvv8xiMTrzn7sBodjE96mzy0/TOYJdoFh2057VZ9Op6PmZFitVmVTB5hUqVRng3rNMSQJOkD7XA3iLGvEsB132ltAzRlm792xBbJFPlVlY9CgaiD6drv3PBwyvk0GnaoIWZFlVYG/ZJWaZnUyn1rYmE8m/MBxrT9h1TdFzRkoa0pnaUMLPy39WPWG2x/qlFVckRWALPO/AQr+yNgHrAvowtU+mzARzXYXwDuvqBLWnpqzV/vzss9GrD1eDKkumAeqfa5l4JvBv8o7hlbmKwskiumg/bcLbQPJfaNU8O0LjcqFho3Zt6VBPqH8o7aX2h2mZ2RBNqsxKBwYtwBdZ9SrOhsWXLAE/3p1sWpo+PV9twlotfoqFXXjA5QDe4JdoOp7W/sEVU0AJKLVVyiOV5QXrDh0gzLsDAaDZu/Vs6z2tDcYdGYqTAayLASKPi+h9/beJKIZq5kuJB7rP3yes6oPOpMKawofz7Q6tbV91zQJxp071FVZqEiqThadwdSttdu1WgulCgwGjRtyLbc7fx6qrEFiAKg951PMvXVUOiDjysvivetajgbVlhzvdV6hfEioZt/edz0TYNy+gqCDtqGmPuu7NkEDgU+qRNiiwsBHJd9Y9l4C/vXJkuuufbbB7uqcYEoHNQn1Cxr42AGa14eugb75U/9Ess+mTI04vT9Io0LNTt3ayixmhcbDP1RYQHoP5Ewj+xkDQHFjYXLxMd9babUgrb6OVoNK29DkT9EFKM0WqzmQz2peIzAtbUMiK+YsB7KYK/SX1h4bpJHWQueCPxvjLLReQiPtKhN/VaEL+1MoSjR2NG05pFzfz5aGpm27ftJQOdXmXP/I+sLenzFHrAlWQ9YHLZyjUoowmao9ozVKR/tWkwGI5la5hax3LMKX49vVTQPx1+zVjFt09OxfVzW7JvYLV4Fmz8Hqp9Uf7bo3UP6qspI+C/0u2PesSnTQQLOxWLVYaW+AcqdSdz+yz2o9Mrn6q2/SKW10l6iV2icgn4muZk9AdNm6dWXsOB41u26CsUrne3G5wSKLd785yl9JwbDomWD40+fPMOuy6ryCqaBQJg1E23E8atoZTHmq3NjLbEaMOegdVVlqGUonAmcBc5xiuvunn9XWmYDSVxUP3QU7sceMJHsCwm8u96F52MxvgiWp18MVSgagd9hYB8v6+ROsuQhZ4tpcXUZU/sG37XCFd8CVMBnpSkXG9v/nLZC0kQl6783hD8+tAizqufCPd68rX8ZpsUeRTU9Ou43U18FcGRiRuvz6sh0ejKBNrElM9ej1/172QZcPYOZic/5WfGr2Akf7sLWjjcB9WsTfAOTSh25GUnT7xpmgu8yNqpz7guzDI0ew6NKn+1A8pDVjak+ttrZ8uOZWUE2e7Sr8BFfKTqvd7fURvXrbkUhh3zUzgKswX704UY1flH3WoEYVfIh/lnuYyoi20kH0cbG3BTTJ6DNtK6uz1m4PZFJue/Xmc5Xy3VYAfWmuGsU3jluMNmbpx3qtIPvQ6WOYydTqHmwejVgzGL7makvRY7W1hmgg93bUk153oZvofvf3zhiF1Kz2Vl5B3Q/sy7QfM9SK631m8sDWS3dz+0W8gRRqSJIRGIFXeZwFOre1yC3El3Fd3nrhRpu1Zbvhuz2Y7FS65DstSXklRDw2cZXbs97cNKksdnD4tqUiXF3mn5exrW2/aiLAvkI7dpSA6/MfcRxythOXz598vS/hEkam1ubnxf71RypJ7ksS/3NhiUF7LNdHyzfPGp47nVMKTYcmbA3iKbh9N/TgAdqawHIVrkkxTY59breblPJdEKQdd1v9jSb43ZyNje3Zb8yY7KtVL7bOMuKQviL5hydrH3BoFg5A+mZsnvKxWdDTmk8wSRc/XIczibctr9126/OXCvVRee4sOotF522m4P4bLPRUd/shzx5d11U0+p2s3octmVqtzX5whwnAfhnNVPRSw7QByoZWqtVqpUJhQ1YEHKi0ua0Hla093mGZSHu5w0Wwf5DxMUF7W664mzUvCK3daFntaX+AaHbbltVIxKVwyWtYnjsavA1x+4DvcgqZ87tBVWV/w2r7+R5vbg904Erv2XDBsSzLYz8W/sv+vPYH80kFAwnkICyFCbnOH6hChYad/tRrAax2tzPkHYC16xmbayHYeDVBZVfb3MugpXrZctgHKWmg1UpHRAQ3sMGD4W8Ax8A72q2aO16Nume9Xv/9eVjh2/O4W08rldngrPtqNRo2F0S75Y7OeoOXqkJ1DCeSVT+6RZX9DXIe3cJ3q6haL7atzGy9ITqk6ftZ76w5qYRQ4I+u62EwUABZ5b501vuzvtuy/XthlV8XVZVvHjMmpK10PxMDB1QPm7T6noFaNm3U5Mk+u8XKBPInDvu67TjWeDQazKoCs0F3NBp1F5XQOPOtBQGMdqK6KUPI2ajOCnewMJdsX6X6gTmqP8+FcUYU9zVTZD+mHhO11pY4lrB/14nmMR3r4FWgz8uGFvHKoFFADMvtVXE6VvW6sc1QhO/VcVuLCeN7je+dF2KfPdZ5o1Clbm28OnsbMivYjAoOax77nco8FEiO8h6oEq4wMeSM/ehUlUODAmc1BfWsyaGHogi9Rp/Hdrpz7QfU+jSNejChumIjO5xDQ4Ijv8erCrWoTg1uEUXkm4cBksY799uYdT655QNmfPAw8/FrLqYeScYvb2AfDIgKtqIiwg551YMQsjD+KsF8KGaK6nPNFacaaBe0pHUTYhqVSX+MWDVnQwGIz3QbJCuY93sG+7zhdl8PosVEJZVwYInwwzUMe67D4zuiPh5uOYC7fqBz3b/abukhkbZKRZezWXzgFJJ9aPlU9wmXI7rY1w6JgcuNBRDZCmomagrV7msXX/rEsKHVt359Ol21HSMwjAzbh2hBRiBdDvsYm93jkZ4yPikOpgeHne60Dj8QSyywch0+ypKd7U+XxBnoKDNDa8uJiLQ7GO3FVda8ta598mZdiS9d5IA+zh0V02pElfLgMqU6nHSa3anbwuBub9Xtvg8hRNovy3lXK9VZp9ddeWwq3vXoQC77YHy5nSGzFyuM6LNuHMsWxMkXDn1g4u+A23JtAZsNNl7cdx7Gho5aby0qPHfWxUlXyLrCQ+Dkyuwd3U/N+awiBjTKFx32rFarwWVWLFc1ZiFZ1vKsz2w8XrYyaa48qwUmkB/Rru2y7ZPPPtzYblktZmG27LirWJxkSLOj8qsB06/TBK+LXPG283zglkNtTinXFPSlkXxsPvtssDG5BXXCZshJZ95zPU94nNg85CFgzcJWqe0WD/gnwsHAHQhiX0djZWtQ1mvgjg0J7N8dvUcbZF/Cp0gJknxX8U4+IJx80QBXmPBv53bihCw7Fa5/zC5J7DDm2vtssK3mzy/Pb/Op63o2v6HvjIkqMTE1kuAgEo+RCwIU/YmMRD4lQfDcDtgg+/6TgiVOZINkN/ebxu+3NHFFVszlSFpdnLDVipMwl3JtHk0LfWdpBtP+sFn2/wUYFy9gguvjLYzO6LekV9D+in5WhH2JBNL6ybAX9oGLMbgx6KDIlI0iPMUZlDa21/uS0J7SNuuL/xZ7kn22AgLFr1Ybhb7G1IY9xJ2KcSH2+TI/NlUYJ5dPD1+/fr09zfpSDBcnl7dQ/OvT/bejbcpfXd+w0je/cksH7BvffsHNb4+3u/c9v/fVRW4544gByl+y0r+vAo8G48J+gZW96RbVwwT3Z2kzfnUj+8mKXT4GWzA/n642PfTg9kdkz+bw6WRD+YtfYfm722yOfPYvg+J3v/MZZff+fRfc+zzn3pL07cvd4eGRdHLOCz8e+x8wKUYWzVXhIIcaOgESg2YD+0lchdwjbnM9rsbtlyR+5d7+8jBW+GembkH2jy++Rkvf5cvC5c/YvQ9z9NYxFLg4CL7wJK6DobeE2DrGfkFgWBRTPbEYh4Lsn66x+SOH/osfa8VZf+Xcfr2zrjNKIvvXd4nSea0oIgjI/kEoaH63wuKFy/4450kZmMKiSx9ta+9n1Irh8df19a+7TfQbfvVvrhme/KZkKx+/yPf76+sb8f8MCf0eknj3+OiPmLvsqvv3/nofVuV3XjsPn8In+NdhFnxD9tuFF+haW17fJS3C/gmvzJOY4E44BTdZxXn8xHmgNE+5Gn3KKn8tOOEaWWitu3T9HLD/CytzJKg6Ti0c1OXLtRCVU95flxmlfSljk8mv27twADLZt8DvKFecrAdlQoONXkUdxhR/AfaNh2SVb/PE8wJbeBexRYQmyhgsF0kCeW/cpxYW7J8HA+l3rjQfcS7DVvKqHGZMvT77qJuMS78JsDjH6ExmuhQVfTZq5nC6phqLNCrA/um6vKDI/Uhvw+l61/BWZdiG92u3v8GqpXbW97VqoyL8kVF1rOfPaCMvcErNmISOMzQToxyO78n66y4OkgHorMqu7D+s6xkuU99SiyNB57FLXOIyTBOk4yF65ST77t/XuoqPlPRbX6Tomcuc8pz98/V+J84Qo5vaxT11RGr+jexzLhIFUfeka/L7mx+HSZvlezb7VylUH2Yq5+9rOuxbjla7ThsXh9lak7O/NjAY5VP0sg2d4t4XgrKvVmIhqduzj014TDTvOG+8M6FLFM9h/359qEjfLo9P0vnEG32NXjn5mc3+1zQ9cps9URyvSwIu+TWHxyme7eT7gs0BmXrRYbM9+zfBPBQFKtRNK1gfRo7meVrXazlA9mMT8sFhJvtcxycfmyM4x2nDHCbOLoR4QID6DjtCpKsrsmJOd5N9tN5/H5zEkaP4Y7g4OfadCKns845JN3BSwFdbsQecZ7OPjz1N1DxH8SP753HrAHbbl3yTpL7LdhyRXB3HzU7sG9i6n0ng1zPNbIajk2/3Tw8/IsvSVPYvtu1GjkLs8yklveqpdz9OU7LMYgfnvqJOGrskwiKSBwEeei96cWv2L5LL+ggy2T+6flj/Wg77G712PtY9zDnsH69VIUTq3RPsi70lA4wWBXXHDlqfSBac7Pjv2Dfu446tLz9TFTC//T9k/9tO7EfmINzjMLp4dpV2dk3awtj/J7KfbrddfI+Xerg8yrZ5PjP7uI/t9HWMTDDdXY+E/b3sX18cpSC1zUbo4Xy8veRbMfthH8k8vEqrefq6Oyn74CAemBgX8qdv7BYSEch+dMooOOtmeXxTIFy6T6cRRwR3y6fePntllYZC7PNZd9stDCnJPoRv2z1OvtnM+14uQPYVWY+daSpqcW79MO6ESEjzYybFRtrtL46vDnJ8nNuyX9CeWtc8knFGMaZP79g7qR0EaB7YkI9MG9uzzz1qyeYdZe3QcXM6zvTRXbaA41D5Hr/GWDg8/55Wuhj7d2mCY6QrTPHcKPsaecWUjTKdF9pNj4PguQKwV8Nr27PPfZaJZe3Rlx83T7/StOdtyqR2ldIjPtCRcRi/E3ofHtNKF2KfC07SaXZ5+Hhzm65Jk+w7ItvIoLF7UBMhcJQb8jaQXTwNfJsz4VG7zVSpN/BBYrPpKYf9o5TPfmZONcXYTxuH3MuWOrDWNM8ST7aA5O+sd+CLPXA16KtIOF0BDzPyGZ8zD/DSQ1pp7lKPXeKinzW1ouKPefOP00YbRzH2DbzRz5iSXN9OSDxYsA+S2sHkGx3nL1Ijw4b8GA8CNXfysvkL9sg8KjarUu3E+7WPeFdlss+5jvgt+WSZLp3F2BfHlKM6TOyS5lSFsw/xay6IvkprfxvUZ0EmYDrfadb1d+9CVXDCyU9373Myf4aK/FKQnxlLwDcuH/xviGiadP9pQfa5mvlyHgjD6WZBCGRf68GZbfr2F+YOD8HFnAvqcyTtQRH2/fXT4+XJwcHBldjJvsvYKeTkHV4fXDCcXIdrryz2jzhFh7+uDo6Cu2d4PYuyL5Tel5tjVvODU7EKz3Jox9jXJDitD7uJf5sczcG8B1VLy2JfZIDCI/HrSi70NhweBnFPWevTwLcFZ9/5/x7us8cKw5V/z8M7/39ZZYuyH0Yi/Qxr/j3LWo7LvvVHxv2srFtvC2LPIaSHull63z8YIfhfU3QXD18SuMseNdfJsr8N1LZZkQSBKguRGXpVmH3p23myOk+Z9QjZhwjiMewm0uZfR3ITUsdUTxHFL+j02YdzDob1Oq1Pl06qbZuI9fudF0l4HCv7eOUPnmx/ghHL4nGXvW/wuM5+9t6WKPA7VvONkYQ4/wPlTUwy9foBgfTeHzxn5QXbA6eXCF8M2JpgvMDTs3+G4/SwidMgyOvhckPgquEr2C8/fvHZ8xs8LC/y++Laj4D7mlcMqn0dG3YG3DnfDXVxHQzdp9zo84ProJZE4mEMatEMMUnAl+03zN0wSE2SB5tn1sSkKj+baL4sbf/0ROLBMHVtmbHgghXdJro78ZVNAcm7Au5dwN9GNK0N8VPqxP7LKRdvhha/bL6mnFzHk3AzGp7wpnQydbTouav/f4CkgBA/dfYR2WBJY8gPX3hrfAL5NUypGByEVihdeDuf8vu/AEIcyO8MWWo+4B0QGqnj6XW6aCROA8HxTm9IxQl+8W4KNtsMR+2/8C397wc/KjRxPkQCNXuu84RPHr7TLPKJ5nQoT1GzGLvNiv/KBJ3Oetum5iqCyCHOTwyNZ2npf0xNidaa4E4Brb4amNIbX0KHin2Fh/5VyMajkTacseZ5GVgHDFZth58+52dwt0xUEJ6RjZztJXkJGHAPVZP++etrNtydH1aDTS1cIek7nJZIvSshrkgXoi9cfhyRn11uNHm6lspY4m8FrDVVGrxQyfyjLKYNLThEt5Ebfnw6YD+cZoj/qpF0/rFCvEzKhx/SJVvcBaumSeNOFVSAWvmgwQ+SOzJ5ohZKm56BoqhpxJ1wtVNxJU0kCiRtMD9FchLIxlDpLz17Y2JKIv4K3uzCuG+5UViGlBmPJLIMkF1PsW+JDffWgnersYbLkOTtQx4KjbPrmKQI1c+i61q2JLWa3MpX6BSLYAdopDGaUF1MwCq+AkqZNJfOWt1jwV0oN7ZXa08HHYG3qkojqL6wa82pW1uH252zz+bTds1Lc6x8DAlCQHJuRiSrO1H9l3mZo494rLgzUz5DyhNKqaquVt8G8xl0Mti1i0akiUz9O+6oo4rESOIdXPQF3lsk3gOhBRk0xRuAQGa6zeZzBaYLGk1yF0mCJt6xlpImivIvmVSuPPeba+iP2pDfruX3TOrUkcmoZDiQtwTqx9AbexbPwOZ3Bq4rwfhrjQf4kiyeDlV/a3zceX3gzJvzLHQo0yrl+oVNuB0v/hgg1HbnVVFEpJ6i9B3dQEQS8yPvAs1utLzxWQcT+MjqeqKweCquSH8EGdNiH9IUmBTy21VfBmc7oDd4HrJv+2n7dMiT1IsWGEFqIe+1NwktDlaq3/pIkxt0ir1c4GalyO2FaaNoZZTQb7590mpP2fxD/TxJ8F7JSbe+qjmQRaqxrHNA6jbVDBJYrkHN+S3I3RW/5D/RB+QwFEmWdgHFDE2R1wUm7mPqShWSKvotYNb385lXIAXtFuRj7jjNfh2a1M/bhblW3z1I2ZRgX+gWZqlOn/9A2jrRASqkNqsMh0h4mNNO9hO1KXHhppEEaHqQ0ipI6haKvN8rsd7wE0X6Cd4UWQ06BL6ixnpr7ZdEj4pUZ6HYheA5KjFrIZwQ+jNxAwvtY0EkezyYBa+q1avLFDskMHDQMrLGzZmuq34KR0X2NUYooUF2TUw8pwRJ7pqrsY9V74VdkdMS02GSPJ2qwtO0njeTJ9YL3/HKe0wJ+ic2lJIDMNIjfPoJe1gJeiTMRmnO+u6/dLMQyalNeYLNydlmfwIm3PK6L7owmZRQUP3W8QSPOq1Wn8/q07YTJLkLxxQYRKCv2uNpPQWv3vS5iiJBTbmaBM/MDrPKjmCzOibkq1YVcz0xavjmWKq+L23yT5Oz8HkTX67ubH6pjCTShDpjSI6rhLobGBcCBRNuZXLmNSDjneYnJRfLJ/82RBhIqU5u2GJoLDvDyux91WokUVt1YfbszCo7AdLxnZ1BQj58nfxZ/7kazVUr0uiyxs0gg2xqDT8M4h0j4n2R6dlS4+UlbmjaVv2l4huHmLWN90L1edBn64cGf8eOeIEJ/2a4oeCvw0iqxU34QsNuWQ1bW2s/z/gG+Z6tnYDp+PztU1jUoAUawFv1wKrtLr2WRrLS138UxJkMItajm5OM8xkYq+54NXc052up+ajt4VLJcvys4/4qN/hXDIGgTWsp64Jn+DnfBNOJj8M19MbWpZcT29VB1q2gEM+S6MukWJJ9YjdgYIj9f/ZA7wnaZlVV4t8hdGCW2CdK/kuUKFGiRIkSJUqUKFGiRIkSJUqUKFGiRIkSJUqUKFGiRIkSJUqUKPGZ8D95ylI0JoqhBw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6933300" y="1180379"/>
            <a:ext cx="4082877" cy="1414540"/>
          </a:xfrm>
          <a:prstGeom prst="rect">
            <a:avLst/>
          </a:prstGeom>
        </p:spPr>
      </p:pic>
    </p:spTree>
    <p:extLst>
      <p:ext uri="{BB962C8B-B14F-4D97-AF65-F5344CB8AC3E}">
        <p14:creationId xmlns:p14="http://schemas.microsoft.com/office/powerpoint/2010/main" val="11760821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99" y="543697"/>
            <a:ext cx="11029615" cy="422498"/>
          </a:xfrm>
        </p:spPr>
        <p:txBody>
          <a:bodyPr>
            <a:normAutofit/>
          </a:bodyPr>
          <a:lstStyle/>
          <a:p>
            <a:r>
              <a:rPr lang="en-US" sz="1800" dirty="0" smtClean="0"/>
              <a:t>Lenore and Pete's relationship</a:t>
            </a:r>
            <a:endParaRPr lang="en-US" sz="1800" dirty="0"/>
          </a:p>
        </p:txBody>
      </p:sp>
      <p:sp>
        <p:nvSpPr>
          <p:cNvPr id="3" name="Text Placeholder 2"/>
          <p:cNvSpPr>
            <a:spLocks noGrp="1"/>
          </p:cNvSpPr>
          <p:nvPr>
            <p:ph type="body" idx="1"/>
          </p:nvPr>
        </p:nvSpPr>
        <p:spPr>
          <a:xfrm>
            <a:off x="408199" y="4047146"/>
            <a:ext cx="11029615" cy="1249783"/>
          </a:xfrm>
        </p:spPr>
        <p:txBody>
          <a:bodyPr>
            <a:normAutofit/>
          </a:bodyPr>
          <a:lstStyle/>
          <a:p>
            <a:r>
              <a:rPr lang="en-US" sz="1600" dirty="0" smtClean="0"/>
              <a:t>At the start it wasn’t super strong it was a little weak but kind of normal, and towards the end it became really strong. I could tell it became stronger because he ended up letting Lenore go to thunder bay and he stood up and applauded Lenore and looked at her like he was really proud of her and that’s two ways I could tell it became stronger towards the end. </a:t>
            </a:r>
            <a:endParaRPr lang="en-US" sz="1600" dirty="0"/>
          </a:p>
        </p:txBody>
      </p:sp>
      <p:pic>
        <p:nvPicPr>
          <p:cNvPr id="8194" name="Picture 2" descr="http://theparentcue.org/wp-content/uploads/2012/03/father-and-daughter-silhouette-494x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165" y="651890"/>
            <a:ext cx="3007754" cy="2003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6049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387" y="675503"/>
            <a:ext cx="11029615" cy="471925"/>
          </a:xfrm>
        </p:spPr>
        <p:txBody>
          <a:bodyPr>
            <a:normAutofit/>
          </a:bodyPr>
          <a:lstStyle/>
          <a:p>
            <a:r>
              <a:rPr lang="en-US" sz="1800" dirty="0" smtClean="0"/>
              <a:t>What do the birds symbolize?</a:t>
            </a:r>
            <a:endParaRPr lang="en-US" sz="1800" dirty="0"/>
          </a:p>
        </p:txBody>
      </p:sp>
      <p:sp>
        <p:nvSpPr>
          <p:cNvPr id="3" name="Text Placeholder 2"/>
          <p:cNvSpPr>
            <a:spLocks noGrp="1"/>
          </p:cNvSpPr>
          <p:nvPr>
            <p:ph type="body" idx="1"/>
          </p:nvPr>
        </p:nvSpPr>
        <p:spPr>
          <a:xfrm>
            <a:off x="449387" y="4514335"/>
            <a:ext cx="11029615" cy="627638"/>
          </a:xfrm>
        </p:spPr>
        <p:txBody>
          <a:bodyPr>
            <a:normAutofit/>
          </a:bodyPr>
          <a:lstStyle/>
          <a:p>
            <a:r>
              <a:rPr lang="en-US" sz="1600" dirty="0" smtClean="0"/>
              <a:t>I think the birds represent the first nations going into a white land and then coming back and bringing the knowledge of the white land. </a:t>
            </a:r>
            <a:endParaRPr lang="en-US" sz="1600" dirty="0"/>
          </a:p>
        </p:txBody>
      </p:sp>
      <p:pic>
        <p:nvPicPr>
          <p:cNvPr id="9218" name="Picture 2" descr="http://www.rachaelrlang.com/images/2013/03/three-birds-in-s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9144" y="675503"/>
            <a:ext cx="2884488" cy="1802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78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25" y="568410"/>
            <a:ext cx="11029615" cy="389547"/>
          </a:xfrm>
        </p:spPr>
        <p:txBody>
          <a:bodyPr>
            <a:normAutofit/>
          </a:bodyPr>
          <a:lstStyle/>
          <a:p>
            <a:r>
              <a:rPr lang="en-US" sz="1800" dirty="0" smtClean="0"/>
              <a:t>Retell the story on the sun and the wind. </a:t>
            </a:r>
            <a:endParaRPr lang="en-US" sz="1800" dirty="0"/>
          </a:p>
        </p:txBody>
      </p:sp>
      <p:sp>
        <p:nvSpPr>
          <p:cNvPr id="3" name="Text Placeholder 2"/>
          <p:cNvSpPr>
            <a:spLocks noGrp="1"/>
          </p:cNvSpPr>
          <p:nvPr>
            <p:ph type="body" idx="1"/>
          </p:nvPr>
        </p:nvSpPr>
        <p:spPr>
          <a:xfrm>
            <a:off x="457624" y="2726724"/>
            <a:ext cx="11029615" cy="2398773"/>
          </a:xfrm>
        </p:spPr>
        <p:txBody>
          <a:bodyPr>
            <a:normAutofit/>
          </a:bodyPr>
          <a:lstStyle/>
          <a:p>
            <a:r>
              <a:rPr lang="en-US" sz="1600" dirty="0" smtClean="0"/>
              <a:t>There was a boy who was wearing a jacket and the wind wanted him to take his jacket off so the wind kept blowing and blowing and the boy got colder and held onto it tighter and tighter and then the sun came out and was nice and warm and kind and the boy took off the jacket. </a:t>
            </a:r>
          </a:p>
          <a:p>
            <a:endParaRPr lang="en-US" sz="1600" dirty="0"/>
          </a:p>
          <a:p>
            <a:r>
              <a:rPr lang="en-US" sz="1600" dirty="0" smtClean="0"/>
              <a:t>This relates to Lenore because her mom told her if she keeps asking her dad Lenore would be like the wind and her dad wouldn’t say yes it would just make him want to say no more and her mom told her to be like r=the sun and so she didn’t keep asking and it worked and she was able to go to thunder bay in the end!</a:t>
            </a:r>
            <a:endParaRPr lang="en-US" sz="1600" dirty="0"/>
          </a:p>
        </p:txBody>
      </p:sp>
      <p:pic>
        <p:nvPicPr>
          <p:cNvPr id="10242" name="Picture 2" descr="http://tutoringbysarah.ca/wp-content/uploads/2015/04/AesopsFable-WindSun-580x2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884" y="763183"/>
            <a:ext cx="3586035" cy="154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1461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485" y="370703"/>
            <a:ext cx="11029615" cy="768487"/>
          </a:xfrm>
        </p:spPr>
        <p:txBody>
          <a:bodyPr/>
          <a:lstStyle/>
          <a:p>
            <a:r>
              <a:rPr lang="en-US" dirty="0" smtClean="0"/>
              <a:t>The end</a:t>
            </a:r>
            <a:r>
              <a:rPr lang="en-US" dirty="0" smtClean="0">
                <a:sym typeface="Wingdings" panose="05000000000000000000" pitchFamily="2" charset="2"/>
              </a:rPr>
              <a:t></a:t>
            </a:r>
            <a:endParaRPr lang="en-US" dirty="0"/>
          </a:p>
        </p:txBody>
      </p:sp>
      <p:pic>
        <p:nvPicPr>
          <p:cNvPr id="11266" name="Picture 2" descr="https://encrypted-tbn1.gstatic.com/images?q=tbn:ANd9GcSrT-xoezD9Tbh_st4NMrjHUCMNcsSQwPuyvOhOIIjYPxnKc3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85" y="3157459"/>
            <a:ext cx="1943100"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925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199" y="139476"/>
            <a:ext cx="11029615" cy="793201"/>
          </a:xfrm>
        </p:spPr>
        <p:txBody>
          <a:bodyPr>
            <a:normAutofit/>
          </a:bodyPr>
          <a:lstStyle/>
          <a:p>
            <a:r>
              <a:rPr lang="en-US" sz="2000" dirty="0" smtClean="0"/>
              <a:t>Identify two themes from the story &amp; support </a:t>
            </a:r>
            <a:r>
              <a:rPr lang="en-US" sz="2000" dirty="0" smtClean="0"/>
              <a:t>with examples</a:t>
            </a:r>
            <a:endParaRPr lang="en-US" sz="2000" dirty="0"/>
          </a:p>
        </p:txBody>
      </p:sp>
      <p:sp>
        <p:nvSpPr>
          <p:cNvPr id="3" name="Text Placeholder 2"/>
          <p:cNvSpPr>
            <a:spLocks noGrp="1"/>
          </p:cNvSpPr>
          <p:nvPr>
            <p:ph type="body" idx="1"/>
          </p:nvPr>
        </p:nvSpPr>
        <p:spPr>
          <a:xfrm>
            <a:off x="581192" y="3270422"/>
            <a:ext cx="10136235" cy="1771134"/>
          </a:xfrm>
        </p:spPr>
        <p:txBody>
          <a:bodyPr>
            <a:normAutofit fontScale="92500" lnSpcReduction="10000"/>
          </a:bodyPr>
          <a:lstStyle/>
          <a:p>
            <a:r>
              <a:rPr lang="en-US" dirty="0" smtClean="0"/>
              <a:t>Not giving up- </a:t>
            </a:r>
            <a:r>
              <a:rPr lang="en-US" sz="1400" dirty="0" smtClean="0"/>
              <a:t>Lenore really wanted to go to thunder bay to read her story and when her dad told her she couldn’t go she was sad but still kept trying until the night that she was going to read at parent and teacher night.</a:t>
            </a:r>
          </a:p>
          <a:p>
            <a:endParaRPr lang="en-US" sz="1400" dirty="0" smtClean="0"/>
          </a:p>
          <a:p>
            <a:r>
              <a:rPr lang="en-US" dirty="0" smtClean="0"/>
              <a:t>Sacrifice- </a:t>
            </a:r>
            <a:r>
              <a:rPr lang="en-US" sz="1400" dirty="0" smtClean="0"/>
              <a:t>her dad didn’t show up to the reading at parent teacher night when she asked him too and she really wanted him too and once it was her time to read and she saw he wasn’t there she ran off stage and said she was done, so she sacrificed her reading for her dad just because he didn’t show up. </a:t>
            </a:r>
            <a:endParaRPr lang="en-US" dirty="0"/>
          </a:p>
        </p:txBody>
      </p:sp>
      <p:pic>
        <p:nvPicPr>
          <p:cNvPr id="1026" name="Picture 2" descr="http://ktotheb.com/wp-content/uploads/2013/04/Never-Give-Up-On-Your-Dream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758" y="1568791"/>
            <a:ext cx="1220143" cy="1222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arlytorise.com/wp-content/uploads/2013/03/iStock_000007663332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3726" y="1568791"/>
            <a:ext cx="1854457" cy="123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9963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107" y="420130"/>
            <a:ext cx="11029615" cy="768487"/>
          </a:xfrm>
        </p:spPr>
        <p:txBody>
          <a:bodyPr>
            <a:normAutofit/>
          </a:bodyPr>
          <a:lstStyle/>
          <a:p>
            <a:r>
              <a:rPr lang="en-US" sz="1800" dirty="0" smtClean="0"/>
              <a:t>Describe the elements of the story’s setting, </a:t>
            </a:r>
            <a:r>
              <a:rPr lang="en-US" sz="1800" dirty="0" smtClean="0"/>
              <a:t>time </a:t>
            </a:r>
            <a:r>
              <a:rPr lang="en-US" sz="1800" dirty="0" smtClean="0"/>
              <a:t>and place. Explain how the story would have changed </a:t>
            </a:r>
            <a:r>
              <a:rPr lang="en-US" sz="1800" dirty="0" smtClean="0"/>
              <a:t> </a:t>
            </a:r>
            <a:r>
              <a:rPr lang="en-US" sz="1800" dirty="0" smtClean="0"/>
              <a:t>if either time or place had been altered</a:t>
            </a:r>
            <a:endParaRPr lang="en-US" sz="1800" dirty="0"/>
          </a:p>
        </p:txBody>
      </p:sp>
      <p:sp>
        <p:nvSpPr>
          <p:cNvPr id="3" name="Text Placeholder 2"/>
          <p:cNvSpPr>
            <a:spLocks noGrp="1"/>
          </p:cNvSpPr>
          <p:nvPr>
            <p:ph type="body" idx="1"/>
          </p:nvPr>
        </p:nvSpPr>
        <p:spPr>
          <a:xfrm>
            <a:off x="449386" y="4127156"/>
            <a:ext cx="11029615" cy="1408671"/>
          </a:xfrm>
        </p:spPr>
        <p:txBody>
          <a:bodyPr>
            <a:normAutofit/>
          </a:bodyPr>
          <a:lstStyle/>
          <a:p>
            <a:r>
              <a:rPr lang="en-US" sz="1400" dirty="0" smtClean="0"/>
              <a:t>The story takes place up north in this place called Spirt bay and is set in modern day. </a:t>
            </a:r>
          </a:p>
          <a:p>
            <a:r>
              <a:rPr lang="en-US" sz="1400" dirty="0" smtClean="0"/>
              <a:t>If the time was changed in the story it would be different because if it was set back in time school didn’t matter as much as it does now. Not everyone went to university or something like it. </a:t>
            </a:r>
            <a:endParaRPr lang="en-US" sz="1400" dirty="0"/>
          </a:p>
        </p:txBody>
      </p:sp>
    </p:spTree>
    <p:extLst>
      <p:ext uri="{BB962C8B-B14F-4D97-AF65-F5344CB8AC3E}">
        <p14:creationId xmlns:p14="http://schemas.microsoft.com/office/powerpoint/2010/main" val="2560004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33" y="568410"/>
            <a:ext cx="11029615" cy="381309"/>
          </a:xfrm>
        </p:spPr>
        <p:txBody>
          <a:bodyPr>
            <a:normAutofit/>
          </a:bodyPr>
          <a:lstStyle/>
          <a:p>
            <a:r>
              <a:rPr lang="en-US" sz="1800" dirty="0" smtClean="0"/>
              <a:t>brief </a:t>
            </a:r>
            <a:r>
              <a:rPr lang="en-US" sz="1800" dirty="0" smtClean="0"/>
              <a:t>introduction to each character and their </a:t>
            </a:r>
            <a:r>
              <a:rPr lang="en-US" sz="1800" dirty="0" smtClean="0"/>
              <a:t>relationships</a:t>
            </a:r>
            <a:endParaRPr lang="en-US" sz="1800" dirty="0"/>
          </a:p>
        </p:txBody>
      </p:sp>
      <p:sp>
        <p:nvSpPr>
          <p:cNvPr id="3" name="Text Placeholder 2"/>
          <p:cNvSpPr>
            <a:spLocks noGrp="1"/>
          </p:cNvSpPr>
          <p:nvPr>
            <p:ph type="body" idx="1"/>
          </p:nvPr>
        </p:nvSpPr>
        <p:spPr>
          <a:xfrm>
            <a:off x="465863" y="2092411"/>
            <a:ext cx="11029615" cy="2990336"/>
          </a:xfrm>
        </p:spPr>
        <p:txBody>
          <a:bodyPr>
            <a:normAutofit/>
          </a:bodyPr>
          <a:lstStyle/>
          <a:p>
            <a:r>
              <a:rPr lang="en-US" sz="1400" dirty="0" smtClean="0"/>
              <a:t>Lenore: is a girl in grade 10 with a amazing talent of writing, her dads opinion really matters to her and is the daughter of Pete and Connie and sister to Sadie. </a:t>
            </a:r>
          </a:p>
          <a:p>
            <a:endParaRPr lang="en-US" sz="1400" dirty="0"/>
          </a:p>
          <a:p>
            <a:r>
              <a:rPr lang="en-US" sz="1400" dirty="0" smtClean="0"/>
              <a:t>Pete: a man that doesn’t know how to read and doesn’t like the idea of school and is the husband to </a:t>
            </a:r>
            <a:r>
              <a:rPr lang="en-US" sz="1400" dirty="0" err="1" smtClean="0"/>
              <a:t>connie</a:t>
            </a:r>
            <a:r>
              <a:rPr lang="en-US" sz="1400" dirty="0" smtClean="0"/>
              <a:t> and father od Lenore and Sadie. </a:t>
            </a:r>
          </a:p>
          <a:p>
            <a:endParaRPr lang="en-US" sz="1400" dirty="0"/>
          </a:p>
          <a:p>
            <a:r>
              <a:rPr lang="en-US" sz="1400" dirty="0" smtClean="0"/>
              <a:t>Sadie: a girl who seems to try to help her sister when her sister can’t do it on her own and is a sister to </a:t>
            </a:r>
            <a:r>
              <a:rPr lang="en-US" sz="1400" dirty="0" err="1" smtClean="0"/>
              <a:t>elenore</a:t>
            </a:r>
            <a:r>
              <a:rPr lang="en-US" sz="1400" dirty="0" smtClean="0"/>
              <a:t> and daughter to Pete and Connie. </a:t>
            </a:r>
          </a:p>
          <a:p>
            <a:endParaRPr lang="en-US" sz="1400" dirty="0"/>
          </a:p>
          <a:p>
            <a:r>
              <a:rPr lang="en-US" sz="1400" dirty="0" smtClean="0"/>
              <a:t>Connie: a wife to Pete and mother of Sadie and Lenore.   </a:t>
            </a:r>
            <a:endParaRPr lang="en-US" sz="1400" dirty="0"/>
          </a:p>
        </p:txBody>
      </p:sp>
    </p:spTree>
    <p:extLst>
      <p:ext uri="{BB962C8B-B14F-4D97-AF65-F5344CB8AC3E}">
        <p14:creationId xmlns:p14="http://schemas.microsoft.com/office/powerpoint/2010/main" val="3069542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911" y="543696"/>
            <a:ext cx="11029615" cy="447213"/>
          </a:xfrm>
        </p:spPr>
        <p:txBody>
          <a:bodyPr>
            <a:normAutofit/>
          </a:bodyPr>
          <a:lstStyle/>
          <a:p>
            <a:r>
              <a:rPr lang="en-US" sz="1800" dirty="0" smtClean="0"/>
              <a:t>Retell the plot</a:t>
            </a:r>
            <a:endParaRPr lang="en-US" sz="1800" dirty="0"/>
          </a:p>
        </p:txBody>
      </p:sp>
      <p:sp>
        <p:nvSpPr>
          <p:cNvPr id="3" name="Text Placeholder 2"/>
          <p:cNvSpPr>
            <a:spLocks noGrp="1"/>
          </p:cNvSpPr>
          <p:nvPr>
            <p:ph type="body" idx="1"/>
          </p:nvPr>
        </p:nvSpPr>
        <p:spPr>
          <a:xfrm>
            <a:off x="581192" y="1186249"/>
            <a:ext cx="11029615" cy="3955724"/>
          </a:xfrm>
        </p:spPr>
        <p:txBody>
          <a:bodyPr>
            <a:normAutofit/>
          </a:bodyPr>
          <a:lstStyle/>
          <a:p>
            <a:r>
              <a:rPr lang="en-US" sz="1400" dirty="0" smtClean="0"/>
              <a:t>The initial problem-  the main problem in the story was Pete wouldn’t let Lenore go to thunder bay to read her story in a competition. </a:t>
            </a:r>
          </a:p>
          <a:p>
            <a:endParaRPr lang="en-US" sz="1400" dirty="0"/>
          </a:p>
          <a:p>
            <a:r>
              <a:rPr lang="en-US" sz="1400" dirty="0" smtClean="0"/>
              <a:t>Rising action- Pete didn’t show up to parent teacher night when Lenore was reading her story and she lost some confidence in herself because after her dad didn’t show up to watch her wanted to quit. </a:t>
            </a:r>
          </a:p>
          <a:p>
            <a:endParaRPr lang="en-US" sz="1400" dirty="0"/>
          </a:p>
          <a:p>
            <a:r>
              <a:rPr lang="en-US" sz="1400" dirty="0" smtClean="0"/>
              <a:t>The climax moment- the highest point in this story is when Lenore finally reads her story to her dad and he gets blown away. </a:t>
            </a:r>
          </a:p>
          <a:p>
            <a:endParaRPr lang="en-US" sz="1400" dirty="0"/>
          </a:p>
          <a:p>
            <a:r>
              <a:rPr lang="en-US" sz="1400" dirty="0" smtClean="0"/>
              <a:t>Falling action- the falling action of when her dad finally tells her she’s allowed to go to thunder bay after he hears her read her story. </a:t>
            </a:r>
          </a:p>
          <a:p>
            <a:endParaRPr lang="en-US" sz="1400" dirty="0"/>
          </a:p>
          <a:p>
            <a:r>
              <a:rPr lang="en-US" sz="1400" dirty="0" smtClean="0"/>
              <a:t>The resolution- when Lenore is done reading her story in thunder bay and everyone stands up and applauds her. </a:t>
            </a:r>
            <a:endParaRPr lang="en-US" sz="1400" dirty="0"/>
          </a:p>
        </p:txBody>
      </p:sp>
    </p:spTree>
    <p:extLst>
      <p:ext uri="{BB962C8B-B14F-4D97-AF65-F5344CB8AC3E}">
        <p14:creationId xmlns:p14="http://schemas.microsoft.com/office/powerpoint/2010/main" val="32431677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22" y="444842"/>
            <a:ext cx="11029615" cy="422497"/>
          </a:xfrm>
        </p:spPr>
        <p:txBody>
          <a:bodyPr>
            <a:normAutofit/>
          </a:bodyPr>
          <a:lstStyle/>
          <a:p>
            <a:r>
              <a:rPr lang="en-US" sz="1800" dirty="0" smtClean="0"/>
              <a:t>Evaluate the story with your personal response to it. </a:t>
            </a:r>
            <a:endParaRPr lang="en-US" sz="1800" dirty="0"/>
          </a:p>
        </p:txBody>
      </p:sp>
      <p:sp>
        <p:nvSpPr>
          <p:cNvPr id="3" name="Text Placeholder 2"/>
          <p:cNvSpPr>
            <a:spLocks noGrp="1"/>
          </p:cNvSpPr>
          <p:nvPr>
            <p:ph type="body" idx="1"/>
          </p:nvPr>
        </p:nvSpPr>
        <p:spPr>
          <a:xfrm>
            <a:off x="391723" y="3459892"/>
            <a:ext cx="11029615" cy="1721708"/>
          </a:xfrm>
        </p:spPr>
        <p:txBody>
          <a:bodyPr>
            <a:normAutofit/>
          </a:bodyPr>
          <a:lstStyle/>
          <a:p>
            <a:r>
              <a:rPr lang="en-US" sz="1400" dirty="0" smtClean="0"/>
              <a:t>Connections I made: when her dad tells her she can’t go to thunder bay, I made a connection to that because lots of the time when I want to go somewhere really bad my parents say no sometimes too. </a:t>
            </a:r>
          </a:p>
          <a:p>
            <a:endParaRPr lang="en-US" sz="1400" dirty="0"/>
          </a:p>
          <a:p>
            <a:r>
              <a:rPr lang="en-US" sz="1400" dirty="0" smtClean="0"/>
              <a:t>My thoughts/comments: I don’t understand why her dad didn’t want her to go to university at the beginning just because he doesn’t know how to read or know anything wouldn’t he want his daughter to know lots and not have to live the way he does, and want the best for his daughter? It seemed a little selfish to me.</a:t>
            </a:r>
            <a:endParaRPr lang="en-US" sz="1400" dirty="0"/>
          </a:p>
        </p:txBody>
      </p:sp>
      <p:pic>
        <p:nvPicPr>
          <p:cNvPr id="3074" name="Picture 2" descr="http://wefirstbranding.com/wp-content/uploads/2012/12/Sel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9715" y="1303946"/>
            <a:ext cx="3946868" cy="19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0618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59" y="231225"/>
            <a:ext cx="11029615" cy="644920"/>
          </a:xfrm>
        </p:spPr>
        <p:txBody>
          <a:bodyPr>
            <a:normAutofit/>
          </a:bodyPr>
          <a:lstStyle/>
          <a:p>
            <a:r>
              <a:rPr lang="en-US" sz="1800" dirty="0" smtClean="0"/>
              <a:t>what </a:t>
            </a:r>
            <a:r>
              <a:rPr lang="en-US" sz="1800" dirty="0" smtClean="0"/>
              <a:t>do you think was motivating each of the characters to act the way they were? </a:t>
            </a:r>
            <a:endParaRPr lang="en-US" sz="1800" dirty="0"/>
          </a:p>
        </p:txBody>
      </p:sp>
      <p:sp>
        <p:nvSpPr>
          <p:cNvPr id="3" name="Text Placeholder 2"/>
          <p:cNvSpPr>
            <a:spLocks noGrp="1"/>
          </p:cNvSpPr>
          <p:nvPr>
            <p:ph type="body" idx="1"/>
          </p:nvPr>
        </p:nvSpPr>
        <p:spPr>
          <a:xfrm>
            <a:off x="581192" y="3468129"/>
            <a:ext cx="11029615" cy="1673843"/>
          </a:xfrm>
        </p:spPr>
        <p:txBody>
          <a:bodyPr>
            <a:normAutofit lnSpcReduction="10000"/>
          </a:bodyPr>
          <a:lstStyle/>
          <a:p>
            <a:r>
              <a:rPr lang="en-US" sz="1400" dirty="0" smtClean="0"/>
              <a:t>Between Pete and Lenore I think Pete was mad at first in the story because he couldn’t read which means he couldn’t read his daughters story and he was being selfish until the end then he got better. </a:t>
            </a:r>
          </a:p>
          <a:p>
            <a:endParaRPr lang="en-US" sz="1400" dirty="0" smtClean="0"/>
          </a:p>
          <a:p>
            <a:r>
              <a:rPr lang="en-US" sz="1400" dirty="0" smtClean="0"/>
              <a:t>How Lenore acted was because she was upset because Pete said she couldn’t go to thunder bay but she didn’t make a huge deal out of it, she only asked him about once or twice then her mom told her it’s better to not ask again and so she didn’t. </a:t>
            </a:r>
            <a:endParaRPr lang="en-US" sz="1400" dirty="0"/>
          </a:p>
          <a:p>
            <a:endParaRPr lang="en-US" sz="1400" dirty="0"/>
          </a:p>
        </p:txBody>
      </p:sp>
      <p:pic>
        <p:nvPicPr>
          <p:cNvPr id="4100" name="Picture 4" descr="http://www.ffonts.net/img/F/I/Fine-Again.png"/>
          <p:cNvPicPr>
            <a:picLocks noChangeAspect="1" noChangeArrowheads="1"/>
          </p:cNvPicPr>
          <p:nvPr/>
        </p:nvPicPr>
        <p:blipFill rotWithShape="1">
          <a:blip r:embed="rId2">
            <a:extLst>
              <a:ext uri="{28A0092B-C50C-407E-A947-70E740481C1C}">
                <a14:useLocalDpi xmlns:a14="http://schemas.microsoft.com/office/drawing/2010/main" val="0"/>
              </a:ext>
            </a:extLst>
          </a:blip>
          <a:srcRect l="45979" t="28753" r="17168" b="15390"/>
          <a:stretch/>
        </p:blipFill>
        <p:spPr bwMode="auto">
          <a:xfrm>
            <a:off x="4833425" y="1664042"/>
            <a:ext cx="3074900" cy="1276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englishbaby.com/dynamic/vocab_word/flashcard_image/0000/0000/0008/8229_1362708450_42907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0" t="45405" r="2265" b="31676"/>
          <a:stretch/>
        </p:blipFill>
        <p:spPr bwMode="auto">
          <a:xfrm>
            <a:off x="782097" y="1809389"/>
            <a:ext cx="4051328" cy="7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18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339" y="518984"/>
            <a:ext cx="11029615" cy="373071"/>
          </a:xfrm>
        </p:spPr>
        <p:txBody>
          <a:bodyPr>
            <a:normAutofit/>
          </a:bodyPr>
          <a:lstStyle/>
          <a:p>
            <a:r>
              <a:rPr lang="en-US" sz="1800" dirty="0" smtClean="0"/>
              <a:t>Can all audiences benefit from this, if they’re first nations or not? </a:t>
            </a:r>
            <a:endParaRPr lang="en-US" sz="1800" dirty="0"/>
          </a:p>
        </p:txBody>
      </p:sp>
      <p:sp>
        <p:nvSpPr>
          <p:cNvPr id="3" name="Text Placeholder 2"/>
          <p:cNvSpPr>
            <a:spLocks noGrp="1"/>
          </p:cNvSpPr>
          <p:nvPr>
            <p:ph type="body" idx="1"/>
          </p:nvPr>
        </p:nvSpPr>
        <p:spPr>
          <a:xfrm>
            <a:off x="482339" y="4316627"/>
            <a:ext cx="11029615" cy="922638"/>
          </a:xfrm>
        </p:spPr>
        <p:txBody>
          <a:bodyPr>
            <a:normAutofit/>
          </a:bodyPr>
          <a:lstStyle/>
          <a:p>
            <a:r>
              <a:rPr lang="en-US" sz="1600" dirty="0" smtClean="0"/>
              <a:t>I definitely think everyone can benefit from this because it sends a good message and lesson, and also kind of makes you think and someone who might not have it as good as you and put yourself in their shoes. </a:t>
            </a:r>
            <a:endParaRPr lang="en-US" sz="1600" dirty="0"/>
          </a:p>
        </p:txBody>
      </p:sp>
      <p:pic>
        <p:nvPicPr>
          <p:cNvPr id="5122" name="Picture 2" descr="https://upload.wikimedia.org/wikipedia/commons/8/8e/Batsheva_theater_crowd_in_Tel_Aviv_by_David_Shankb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8214" y="1013254"/>
            <a:ext cx="3863740" cy="2015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31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722" y="420130"/>
            <a:ext cx="11029615" cy="471925"/>
          </a:xfrm>
        </p:spPr>
        <p:txBody>
          <a:bodyPr>
            <a:normAutofit/>
          </a:bodyPr>
          <a:lstStyle/>
          <a:p>
            <a:r>
              <a:rPr lang="en-US" sz="1800" dirty="0" smtClean="0"/>
              <a:t>Was there internal or external conflict? </a:t>
            </a:r>
            <a:endParaRPr lang="en-US" sz="1800" dirty="0"/>
          </a:p>
        </p:txBody>
      </p:sp>
      <p:sp>
        <p:nvSpPr>
          <p:cNvPr id="3" name="Text Placeholder 2"/>
          <p:cNvSpPr>
            <a:spLocks noGrp="1"/>
          </p:cNvSpPr>
          <p:nvPr>
            <p:ph type="body" idx="1"/>
          </p:nvPr>
        </p:nvSpPr>
        <p:spPr/>
        <p:txBody>
          <a:bodyPr>
            <a:normAutofit/>
          </a:bodyPr>
          <a:lstStyle/>
          <a:p>
            <a:r>
              <a:rPr lang="en-US" sz="1600" dirty="0" smtClean="0"/>
              <a:t>I think internal because she didn’t know if she should go and read without her dad then she didn’t and her dad ended up letting her go to thunder bay towards the end. </a:t>
            </a:r>
            <a:endParaRPr lang="en-US" sz="1600" dirty="0"/>
          </a:p>
        </p:txBody>
      </p:sp>
      <p:pic>
        <p:nvPicPr>
          <p:cNvPr id="6146" name="Picture 2" descr="http://nassauso.com/wp-content/uploads/2013/09/Internal-Affairs.gif"/>
          <p:cNvPicPr>
            <a:picLocks noChangeAspect="1" noChangeArrowheads="1"/>
          </p:cNvPicPr>
          <p:nvPr/>
        </p:nvPicPr>
        <p:blipFill rotWithShape="1">
          <a:blip r:embed="rId2">
            <a:extLst>
              <a:ext uri="{28A0092B-C50C-407E-A947-70E740481C1C}">
                <a14:useLocalDpi xmlns:a14="http://schemas.microsoft.com/office/drawing/2010/main" val="0"/>
              </a:ext>
            </a:extLst>
          </a:blip>
          <a:srcRect l="-1114" t="4204" r="5138" b="42136"/>
          <a:stretch/>
        </p:blipFill>
        <p:spPr bwMode="auto">
          <a:xfrm rot="193461">
            <a:off x="7819602" y="627532"/>
            <a:ext cx="4031745" cy="117894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5858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
  <TotalTime>123</TotalTime>
  <Words>1131</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Gill Sans MT</vt:lpstr>
      <vt:lpstr>Wingdings</vt:lpstr>
      <vt:lpstr>Wingdings 2</vt:lpstr>
      <vt:lpstr>Dividend</vt:lpstr>
      <vt:lpstr>Words on a page q&amp;a</vt:lpstr>
      <vt:lpstr>Identify two themes from the story &amp; support with examples</vt:lpstr>
      <vt:lpstr>Describe the elements of the story’s setting, time and place. Explain how the story would have changed  if either time or place had been altered</vt:lpstr>
      <vt:lpstr>brief introduction to each character and their relationships</vt:lpstr>
      <vt:lpstr>Retell the plot</vt:lpstr>
      <vt:lpstr>Evaluate the story with your personal response to it. </vt:lpstr>
      <vt:lpstr>what do you think was motivating each of the characters to act the way they were? </vt:lpstr>
      <vt:lpstr>Can all audiences benefit from this, if they’re first nations or not? </vt:lpstr>
      <vt:lpstr>Was there internal or external conflict? </vt:lpstr>
      <vt:lpstr>Between Lenore’s mom and teacher, how were their reactions to her fathers refusal different? </vt:lpstr>
      <vt:lpstr>Lenore and Pete's relationship</vt:lpstr>
      <vt:lpstr>What do the birds symbolize?</vt:lpstr>
      <vt:lpstr>Retell the story on the sun and the wind. </vt:lpstr>
      <vt:lpstr>The end</vt:lpstr>
    </vt:vector>
  </TitlesOfParts>
  <Company>Sun West School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on a page q&amp;a</dc:title>
  <dc:creator>Makenzie Reddekopp</dc:creator>
  <cp:lastModifiedBy>Makenzie Reddekopp</cp:lastModifiedBy>
  <cp:revision>13</cp:revision>
  <dcterms:created xsi:type="dcterms:W3CDTF">2015-10-01T15:56:17Z</dcterms:created>
  <dcterms:modified xsi:type="dcterms:W3CDTF">2015-10-05T16:16:34Z</dcterms:modified>
</cp:coreProperties>
</file>